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3" r:id="rId4"/>
    <p:sldId id="260" r:id="rId5"/>
    <p:sldId id="261" r:id="rId6"/>
    <p:sldId id="262" r:id="rId7"/>
    <p:sldId id="265" r:id="rId8"/>
    <p:sldId id="266" r:id="rId9"/>
    <p:sldId id="276" r:id="rId10"/>
    <p:sldId id="280" r:id="rId11"/>
    <p:sldId id="268" r:id="rId12"/>
    <p:sldId id="269" r:id="rId13"/>
    <p:sldId id="277" r:id="rId14"/>
    <p:sldId id="28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 varScale="1">
        <p:scale>
          <a:sx n="66" d="100"/>
          <a:sy n="66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1BE6C-85B3-42D4-BBDA-795A7524F4A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050E7-3BE4-4AF7-AA3F-4A0AE793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7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50E7-3BE4-4AF7-AA3F-4A0AE7939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50E7-3BE4-4AF7-AA3F-4A0AE7939F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9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5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5240-4F41-48BE-B75F-B945EA79ACDB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8675-2983-4494-A468-85413FF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159744"/>
            <a:ext cx="561884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মোহাম্মদ হারুন- অর- রশিদ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(ভূগোল)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বেপজা পাবলিক স্কুল ও কলেজ, চট্টগ্রাম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76200"/>
            <a:ext cx="4953000" cy="4936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838200"/>
            <a:ext cx="4038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1725" y="5159744"/>
            <a:ext cx="2723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ID 12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Batch 22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Venue: TTC Ctg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81" y="2298632"/>
            <a:ext cx="2188812" cy="274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63620"/>
            <a:ext cx="3200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" y="1066800"/>
            <a:ext cx="3200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200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27985" y="6273225"/>
            <a:ext cx="235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513" y="3468227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সংসদ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2615" y="59962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53658" y="6273225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আহসান মঞ্জিল</a:t>
            </a:r>
            <a:endParaRPr lang="en-US" sz="3200" dirty="0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1"/>
            <a:ext cx="3200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275985" y="3485300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বায়তুল মোকাররম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460143" y="76200"/>
            <a:ext cx="60960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পর্যটন </a:t>
            </a:r>
            <a:r>
              <a:rPr lang="bn-BD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স্থানঃ</a:t>
            </a:r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</a:t>
            </a:r>
            <a:r>
              <a:rPr lang="bn-BD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</a:p>
        </p:txBody>
      </p:sp>
      <p:sp>
        <p:nvSpPr>
          <p:cNvPr id="9" name="Oval 8"/>
          <p:cNvSpPr/>
          <p:nvPr/>
        </p:nvSpPr>
        <p:spPr>
          <a:xfrm>
            <a:off x="4191000" y="3048000"/>
            <a:ext cx="634286" cy="634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77" y="2423539"/>
            <a:ext cx="2889807" cy="3352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27" y="3472089"/>
            <a:ext cx="3043472" cy="2764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" y="36287"/>
            <a:ext cx="3159843" cy="2706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27" y="0"/>
            <a:ext cx="3188873" cy="274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Oval 7"/>
          <p:cNvSpPr/>
          <p:nvPr/>
        </p:nvSpPr>
        <p:spPr>
          <a:xfrm>
            <a:off x="5272957" y="4099939"/>
            <a:ext cx="685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9526" y="2916135"/>
            <a:ext cx="15985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ফয়’স লেক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61027" y="6236730"/>
            <a:ext cx="17187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কর্ণফুলি নদী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8669" y="2809993"/>
            <a:ext cx="22104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পতেঙ্গা সৈকত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28513" y="123373"/>
            <a:ext cx="2695910" cy="17925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পর্যটন স্থানঃ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চট্টগ্রাম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" y="3421464"/>
            <a:ext cx="3003525" cy="2744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931366" y="6236730"/>
            <a:ext cx="187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টাইগার পাস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65" y="1828800"/>
            <a:ext cx="3121135" cy="3501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4" y="1104900"/>
            <a:ext cx="2815771" cy="2400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" y="3996797"/>
            <a:ext cx="2743200" cy="2219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" y="1104899"/>
            <a:ext cx="2743200" cy="23330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660400" y="3391333"/>
            <a:ext cx="15856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বৌদ্ধ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বিহার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9015" y="6215994"/>
            <a:ext cx="1661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কাপ্তাই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লেক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34425" y="3661242"/>
            <a:ext cx="2542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নীলগিরি</a:t>
            </a:r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91376" y="3756864"/>
            <a:ext cx="939681" cy="1532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1633" y="4197485"/>
            <a:ext cx="939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পার্বত্য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788" y="12699"/>
            <a:ext cx="8909955" cy="9906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পর্যটন স্থানঃ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পার্বত্য চট্টগ্রামের অঞ্চল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5" y="4253107"/>
            <a:ext cx="2743200" cy="1762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6183086" y="5996226"/>
            <a:ext cx="2542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খাগড়াছড়ি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8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23" y="1828800"/>
            <a:ext cx="2849534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7560" r="6989" b="9381"/>
          <a:stretch/>
        </p:blipFill>
        <p:spPr>
          <a:xfrm>
            <a:off x="6030991" y="1006440"/>
            <a:ext cx="3032464" cy="1991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" y="685800"/>
            <a:ext cx="3001514" cy="20238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" y="3755083"/>
            <a:ext cx="3009158" cy="20238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402358" y="5988372"/>
            <a:ext cx="243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মহাস্থানগড়, বগুড়া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91" y="3949987"/>
            <a:ext cx="3047999" cy="2031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0499" y="2958164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বরেন্দ্র জাদুঘর,রাজশাহী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8989" y="3064200"/>
            <a:ext cx="1762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সোনামসজিদ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5" y="6058414"/>
            <a:ext cx="305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রাণী ভবানীর বাড়ি, নাটোর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52800" y="1976647"/>
            <a:ext cx="762000" cy="1564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985" y="0"/>
            <a:ext cx="9006471" cy="745183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পর্যটন স্থানঃ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পূর্ববঙ্গ অঞ্চল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57" y="14514"/>
            <a:ext cx="9096827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 </a:t>
            </a:r>
          </a:p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পর্যটন স্থানঃ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দক্ষিণবঙ্গ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3895607"/>
            <a:ext cx="3853543" cy="2146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895607"/>
            <a:ext cx="3962400" cy="214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2" y="928914"/>
            <a:ext cx="3947884" cy="2347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" y="928914"/>
            <a:ext cx="3870961" cy="2347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38" y="1828800"/>
            <a:ext cx="2346962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Oval 8"/>
          <p:cNvSpPr/>
          <p:nvPr/>
        </p:nvSpPr>
        <p:spPr>
          <a:xfrm>
            <a:off x="3657600" y="3886200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3276600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হার্ডিঞ্জ ব্রীজ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3310832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কুয়াকাটা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0117" y="6103246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042135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ষাট গম্বুজ মসজিদ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133601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কেন পর্যটকদের কাছে আকর্ষণীয় ?</a:t>
            </a:r>
          </a:p>
          <a:p>
            <a:pPr marL="514350" indent="-514350">
              <a:buAutoNum type="arabicPeriod"/>
            </a:pPr>
            <a:r>
              <a:rPr lang="bn-BD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ঢাকা অঞ্চলের পর্যটন স্থানগুলোর নাম লিখ।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" y="3886200"/>
            <a:ext cx="9144000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94799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590801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জাতীয় স্মৃতিসৌধ কোথায় অবস্থিত ?</a:t>
            </a:r>
          </a:p>
          <a:p>
            <a:pPr marL="514350" indent="-514350">
              <a:buAutoNum type="arabicPeriod"/>
            </a:pPr>
            <a:r>
              <a:rPr lang="bn-BD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বিশ্বের দীর্ঘতম সমুদ্র সৈকত কোনটি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57" y="4191000"/>
            <a:ext cx="1828800" cy="18288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Rectangle 4"/>
          <p:cNvSpPr/>
          <p:nvPr/>
        </p:nvSpPr>
        <p:spPr>
          <a:xfrm>
            <a:off x="32656" y="0"/>
            <a:ext cx="911134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বলি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71486"/>
            <a:ext cx="4702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পর্যটন শিল্পের গুরুত্ব লিখ।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পর্যটন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শিল্পে উন্নয়নে ৫টি পরামর্শ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1219"/>
            <a:ext cx="8915400" cy="2524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-2734439" y="2781300"/>
            <a:ext cx="68580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655627"/>
            <a:ext cx="6096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harunur175@gmail.com</a:t>
            </a:r>
            <a:endParaRPr lang="bn-BD" sz="60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914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31733" r="52732" b="12404"/>
          <a:stretch/>
        </p:blipFill>
        <p:spPr>
          <a:xfrm>
            <a:off x="-137160" y="762000"/>
            <a:ext cx="5394960" cy="541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11107" y="2359722"/>
            <a:ext cx="39966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ভূগোল ও পরিবেশ</a:t>
            </a:r>
          </a:p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৫০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8" y="90712"/>
            <a:ext cx="4210050" cy="3200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02" y="3418114"/>
            <a:ext cx="4303941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373785"/>
            <a:ext cx="34002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দেখিতে গিয়াছি পর্বতমালা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দেখিতে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গিয়াছি সিন্ধু,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দেখা হয় নাই চক্ষু মেলিয়া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ঘর হতে দুই পা ফেলিয়া,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ধানের শীষের উপর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শিশির বিন্দু।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- রবীন্দ্রনাথ 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" y="90712"/>
            <a:ext cx="4452257" cy="32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346" y="2667000"/>
            <a:ext cx="4424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দেশকে দেখার শিল্প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দেশকে দেখানোর শিল্প</a:t>
            </a:r>
          </a:p>
          <a:p>
            <a:pPr algn="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পর্যটন 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760976"/>
            <a:ext cx="4648200" cy="2097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0978"/>
            <a:ext cx="4495800" cy="2097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042" y="1600200"/>
            <a:ext cx="784541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পর্যটন শিল্প</a:t>
            </a:r>
          </a:p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11</a:t>
            </a:r>
            <a:r>
              <a:rPr lang="bn-BD" sz="4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বাংলাদেশের সম্পদ ও </a:t>
            </a:r>
            <a:r>
              <a:rPr lang="bn-BD" sz="4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8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পৃষ্ঠাঃ ১৫৭</a:t>
            </a:r>
          </a:p>
        </p:txBody>
      </p:sp>
    </p:spTree>
    <p:extLst>
      <p:ext uri="{BB962C8B-B14F-4D97-AF65-F5344CB8AC3E}">
        <p14:creationId xmlns:p14="http://schemas.microsoft.com/office/powerpoint/2010/main" val="14251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138811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প্রধান প্রধান পর্যটন স্থানের নাম বলতে পারবে;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 প্রধান পর্যটন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স্থান মানচিত্রে সনাক্ত করতে পারবে;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পর্যটন শিল্পের গুরুত্ব বর্ণনা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0" y="228600"/>
            <a:ext cx="45720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4881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H="1" flipV="1">
            <a:off x="3063238" y="1709678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ঋতু বৈচিত্র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প্রাকৃতিক সৌন্দর্য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সমুদ্র সৈকত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চির সবুজ অরণ্য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 বৈচিত্র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0960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পর্যটন আকর্ষণ</a:t>
            </a:r>
            <a:endParaRPr lang="bn-BD" sz="4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14601"/>
            <a:ext cx="41472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অর্থনৈতিক উন্নয়ন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গতিশীলতা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আঞ্চলিক উন্নয়ন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আন্তর্জাতিক সম্পর্কের উন্নয়ন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0" y="228600"/>
            <a:ext cx="60960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পর্যটন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শিল্পের গুরুত্ব</a:t>
            </a:r>
            <a:endParaRPr lang="bn-BD" sz="4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/>
          <a:stretch/>
        </p:blipFill>
        <p:spPr>
          <a:xfrm>
            <a:off x="1655001" y="0"/>
            <a:ext cx="56982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1151" y="4251677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দক্ষিণবঙ্গ অঞ্চল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6100" y="210219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ঢাকা অঞ্চল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006488">
            <a:off x="4962640" y="406066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চট্টগ্রাম অঞ্চল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5372" y="5486400"/>
            <a:ext cx="236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কক্সবাজার অঞ্চল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651" y="7620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পূর্ববঙ্গ অঞ্চল</a:t>
            </a:r>
          </a:p>
        </p:txBody>
      </p:sp>
      <p:sp>
        <p:nvSpPr>
          <p:cNvPr id="9" name="Rounded Rectangle 8"/>
          <p:cNvSpPr/>
          <p:nvPr/>
        </p:nvSpPr>
        <p:spPr>
          <a:xfrm rot="16200000">
            <a:off x="-2917998" y="2914650"/>
            <a:ext cx="68199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 প্রধান পর্যটন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endParaRPr lang="bn-BD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292</Words>
  <Application>Microsoft Office PowerPoint</Application>
  <PresentationFormat>On-screen Show (4:3)</PresentationFormat>
  <Paragraphs>96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Mamun</dc:creator>
  <cp:lastModifiedBy>Mamun</cp:lastModifiedBy>
  <cp:revision>96</cp:revision>
  <dcterms:created xsi:type="dcterms:W3CDTF">2013-01-02T04:54:02Z</dcterms:created>
  <dcterms:modified xsi:type="dcterms:W3CDTF">2013-01-08T07:22:57Z</dcterms:modified>
</cp:coreProperties>
</file>